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6" d="100"/>
          <a:sy n="106" d="100"/>
        </p:scale>
        <p:origin x="74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png>
</file>

<file path=ppt/media/image2.png>
</file>

<file path=ppt/media/image3.png>
</file>

<file path=ppt/media/image4.jpg>
</file>

<file path=ppt/media/image5.jpg>
</file>

<file path=ppt/media/image6.jp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5"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microsoft.com/office/2007/relationships/hdphoto" Target="../media/hdphoto2.wdp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A1B1758-8DEA-420B-9D55-511E6A976B11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92" name="Google Shape;92;p14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351547" y="664171"/>
            <a:ext cx="4744453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99" name="Google Shape;99;p14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06" name="Google Shape;106;p1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2" cy="436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6" cy="436345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16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2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Prostokąt 1">
            <a:extLst>
              <a:ext uri="{FF2B5EF4-FFF2-40B4-BE49-F238E27FC236}">
                <a16:creationId xmlns:a16="http://schemas.microsoft.com/office/drawing/2014/main" id="{D49A6CC8-AED2-4432-B526-022EC8363367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17"/>
          <p:cNvPicPr preferRelativeResize="0"/>
          <p:nvPr/>
        </p:nvPicPr>
        <p:blipFill rotWithShape="1">
          <a:blip r:embed="rId3">
            <a:alphaModFix/>
          </a:blip>
          <a:srcRect l="29658" t="26039" r="8658" b="16841"/>
          <a:stretch/>
        </p:blipFill>
        <p:spPr>
          <a:xfrm>
            <a:off x="559048" y="224443"/>
            <a:ext cx="11073905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</TotalTime>
  <Words>52</Words>
  <Application>Microsoft Office PowerPoint</Application>
  <PresentationFormat>Widescreen</PresentationFormat>
  <Paragraphs>13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cp:lastModifiedBy>Maciej Karczewski</cp:lastModifiedBy>
  <cp:revision>11</cp:revision>
  <dcterms:modified xsi:type="dcterms:W3CDTF">2022-07-05T19:59:02Z</dcterms:modified>
</cp:coreProperties>
</file>